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58" r:id="rId6"/>
    <p:sldId id="268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63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5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7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4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6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4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3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9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1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1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90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88000">
              <a:schemeClr val="accent3">
                <a:lumMod val="40000"/>
                <a:lumOff val="60000"/>
              </a:schemeClr>
            </a:gs>
            <a:gs pos="31000">
              <a:schemeClr val="accent1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127-8C68-4D81-BE1F-CD417EC2DBB5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32034" y="933651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唐诗宋词</a:t>
            </a:r>
            <a:r>
              <a:rPr lang="en-US" altLang="zh-CN" sz="2400" b="1" dirty="0" smtClean="0"/>
              <a:t>app</a:t>
            </a:r>
          </a:p>
          <a:p>
            <a:r>
              <a:rPr lang="en-US" altLang="zh-CN" dirty="0" smtClean="0"/>
              <a:t>    ---</a:t>
            </a:r>
            <a:r>
              <a:rPr lang="zh-CN" altLang="en-US" dirty="0" smtClean="0"/>
              <a:t>李俊宏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03942" y="2679031"/>
            <a:ext cx="331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 smtClean="0"/>
              <a:t>UI</a:t>
            </a:r>
            <a:r>
              <a:rPr lang="zh-CN" altLang="en-US" sz="2400" b="1" dirty="0" smtClean="0"/>
              <a:t>构图展示</a:t>
            </a:r>
            <a:endParaRPr lang="en-US" altLang="zh-CN" sz="2400" b="1" dirty="0" smtClean="0"/>
          </a:p>
          <a:p>
            <a:pPr marL="342900" indent="-342900">
              <a:buAutoNum type="arabicPeriod"/>
            </a:pPr>
            <a:endParaRPr lang="en-US" altLang="zh-CN" sz="2400" b="1" dirty="0" smtClean="0"/>
          </a:p>
          <a:p>
            <a:pPr marL="342900" indent="-342900">
              <a:buAutoNum type="arabicPeriod"/>
            </a:pPr>
            <a:endParaRPr lang="en-US" altLang="zh-CN" sz="2400" b="1" dirty="0" smtClean="0"/>
          </a:p>
          <a:p>
            <a:pPr marL="342900" indent="-342900">
              <a:buAutoNum type="arabicPeriod"/>
            </a:pPr>
            <a:r>
              <a:rPr lang="en-US" altLang="zh-CN" sz="2400" b="1" dirty="0" smtClean="0"/>
              <a:t>UI</a:t>
            </a:r>
            <a:r>
              <a:rPr lang="zh-CN" altLang="en-US" sz="2400" b="1" dirty="0" smtClean="0"/>
              <a:t>动效展</a:t>
            </a:r>
            <a:r>
              <a:rPr lang="zh-CN" altLang="en-US" sz="2400" b="1" dirty="0" smtClean="0"/>
              <a:t>示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209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65" y="1361209"/>
            <a:ext cx="3819525" cy="541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6664" y="3466144"/>
            <a:ext cx="42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页面布局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20" y="778167"/>
            <a:ext cx="4219575" cy="733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71" y="2079823"/>
            <a:ext cx="1895475" cy="2162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934" y="4874885"/>
            <a:ext cx="1123950" cy="1676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79127" y="9602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工具栏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56290" y="29762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用户信息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620707" y="5519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侧边导航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3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96" y="1126156"/>
            <a:ext cx="3489190" cy="57318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18" y="1126156"/>
            <a:ext cx="3489190" cy="57318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56223" y="3597888"/>
            <a:ext cx="44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主页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17851" y="3182390"/>
            <a:ext cx="40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</a:t>
            </a:r>
            <a:r>
              <a:rPr lang="zh-CN" altLang="en-US" dirty="0" smtClean="0"/>
              <a:t>边导航栏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74" y="1137882"/>
            <a:ext cx="3482052" cy="57201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37" y="1137883"/>
            <a:ext cx="3482052" cy="5720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7851" y="3182390"/>
            <a:ext cx="40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收藏点击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101398" y="3182390"/>
            <a:ext cx="40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搜索栏</a:t>
            </a:r>
          </a:p>
        </p:txBody>
      </p:sp>
    </p:spTree>
    <p:extLst>
      <p:ext uri="{BB962C8B-B14F-4D97-AF65-F5344CB8AC3E}">
        <p14:creationId xmlns:p14="http://schemas.microsoft.com/office/powerpoint/2010/main" val="37297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29" y="1145307"/>
            <a:ext cx="3477531" cy="5712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01" y="1145308"/>
            <a:ext cx="3477531" cy="57126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1398" y="3182390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宋词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486198" y="3182390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7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95" y="1108364"/>
            <a:ext cx="3500021" cy="57496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53470" y="3521517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7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1" y="0"/>
            <a:ext cx="3867678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36437" y="2690336"/>
            <a:ext cx="1745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粒</a:t>
            </a:r>
            <a:r>
              <a:rPr lang="zh-CN" altLang="en-US" dirty="0" smtClean="0"/>
              <a:t>子</a:t>
            </a:r>
            <a:r>
              <a:rPr lang="zh-CN" altLang="en-US" dirty="0"/>
              <a:t>特</a:t>
            </a:r>
            <a:r>
              <a:rPr lang="zh-CN" altLang="en-US" dirty="0" smtClean="0"/>
              <a:t>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文本渐入效果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水滴刷新特效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16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9" y="0"/>
            <a:ext cx="43566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2690" y="31058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背景渐变动画</a:t>
            </a:r>
            <a:endParaRPr lang="en-US" altLang="zh-CN" dirty="0" smtClean="0"/>
          </a:p>
          <a:p>
            <a:r>
              <a:rPr lang="zh-CN" altLang="en-US" dirty="0" smtClean="0"/>
              <a:t>（概率触发）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9" y="0"/>
            <a:ext cx="43566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8606" y="2967335"/>
            <a:ext cx="242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</a:t>
            </a:r>
            <a:r>
              <a:rPr lang="zh-CN" altLang="en-US" dirty="0" smtClean="0"/>
              <a:t>时搜索建议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加载动画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8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133</Words>
  <Application>Microsoft Office PowerPoint</Application>
  <PresentationFormat>宽屏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dragoon</dc:creator>
  <cp:lastModifiedBy>dragoon</cp:lastModifiedBy>
  <cp:revision>35</cp:revision>
  <dcterms:created xsi:type="dcterms:W3CDTF">2018-11-29T15:15:22Z</dcterms:created>
  <dcterms:modified xsi:type="dcterms:W3CDTF">2018-12-02T08:47:40Z</dcterms:modified>
</cp:coreProperties>
</file>